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54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D872-2D38-43FF-BF5E-98FC17418B94}" type="datetimeFigureOut">
              <a:rPr lang="en-GB" smtClean="0"/>
              <a:t>02/05/2020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2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38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17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07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26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54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88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1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60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7A6B4010-0B41-44BE-8ACC-5CB84A4A3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8161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fAB4BXSHOA" TargetMode="Externa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XKj7bm4Ops" TargetMode="Externa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4604D-75F9-4216-877F-CA0A55536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52487"/>
          </a:xfrm>
        </p:spPr>
        <p:txBody>
          <a:bodyPr/>
          <a:lstStyle/>
          <a:p>
            <a:r>
              <a:rPr lang="en-GB" dirty="0"/>
              <a:t>Weather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C1093-6ADD-4C43-99E5-6327BD6A6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3526"/>
            <a:ext cx="9144000" cy="905523"/>
          </a:xfrm>
        </p:spPr>
        <p:txBody>
          <a:bodyPr/>
          <a:lstStyle/>
          <a:p>
            <a:r>
              <a:rPr lang="en-GB" dirty="0" err="1"/>
              <a:t>vreme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9CC06C-C2C6-4089-B617-5232EFB46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304" y="1122362"/>
            <a:ext cx="1905434" cy="190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29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3774-EC3D-4DBC-86E0-BD423A27F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94709"/>
          </a:xfrm>
        </p:spPr>
        <p:txBody>
          <a:bodyPr/>
          <a:lstStyle/>
          <a:p>
            <a:r>
              <a:rPr lang="en-GB" dirty="0"/>
              <a:t>How’s the weather?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66D0CD-5CF5-4F43-AB4A-0E42760E5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87785"/>
            <a:ext cx="3918011" cy="24564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33BEF-13F9-441B-BA1A-C8CF75D323A6}"/>
              </a:ext>
            </a:extLst>
          </p:cNvPr>
          <p:cNvSpPr txBox="1"/>
          <p:nvPr/>
        </p:nvSpPr>
        <p:spPr>
          <a:xfrm>
            <a:off x="5939161" y="3429000"/>
            <a:ext cx="3195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It’s 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79607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57BFC-5117-4BF0-993C-B935AC452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69917"/>
          </a:xfrm>
        </p:spPr>
        <p:txBody>
          <a:bodyPr/>
          <a:lstStyle/>
          <a:p>
            <a:r>
              <a:rPr lang="en-GB" dirty="0"/>
              <a:t>How’s the weather (today)?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89345-49B5-4125-8069-99B7A1E5C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7487"/>
            <a:ext cx="9144000" cy="2868150"/>
          </a:xfrm>
        </p:spPr>
        <p:txBody>
          <a:bodyPr/>
          <a:lstStyle/>
          <a:p>
            <a:pPr algn="l"/>
            <a:r>
              <a:rPr lang="en-GB" dirty="0"/>
              <a:t>Na </a:t>
            </a:r>
            <a:r>
              <a:rPr lang="en-GB" dirty="0" err="1"/>
              <a:t>ovom</a:t>
            </a:r>
            <a:r>
              <a:rPr lang="en-GB" dirty="0"/>
              <a:t> </a:t>
            </a:r>
            <a:r>
              <a:rPr lang="en-GB" dirty="0" err="1"/>
              <a:t>linku</a:t>
            </a:r>
            <a:r>
              <a:rPr lang="en-GB" dirty="0"/>
              <a:t> </a:t>
            </a:r>
            <a:r>
              <a:rPr lang="en-GB" dirty="0">
                <a:hlinkClick r:id="rId2"/>
              </a:rPr>
              <a:t>https://www.youtube.com/watch?v=tfAB4BXSHOA</a:t>
            </a:r>
            <a:r>
              <a:rPr lang="en-GB" dirty="0"/>
              <a:t> </a:t>
            </a:r>
            <a:r>
              <a:rPr lang="sr-Latn-BA" dirty="0"/>
              <a:t>možeš da poslušaš pesmicu o različitim vrstama vremena. </a:t>
            </a:r>
          </a:p>
          <a:p>
            <a:pPr algn="l"/>
            <a:r>
              <a:rPr lang="sr-Latn-BA" dirty="0"/>
              <a:t>Nadam se da će ti se dopasti!</a:t>
            </a:r>
          </a:p>
          <a:p>
            <a:pPr algn="l"/>
            <a:r>
              <a:rPr lang="sr-Latn-BA" dirty="0"/>
              <a:t>Ako želiš, možeš da naučiš jednu strofu (ili celu pesmicu) i da pošalješ svojoj nastavnici engleskog na mejl.</a:t>
            </a:r>
          </a:p>
          <a:p>
            <a:pPr algn="l"/>
            <a:r>
              <a:rPr lang="sr-Latn-BA" dirty="0"/>
              <a:t>Ako nisi raspoložen za pevanje, pređi na sledeći slajd!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711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D501-38C5-4B97-ADD2-52F28E44F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1140"/>
          </a:xfrm>
        </p:spPr>
        <p:txBody>
          <a:bodyPr/>
          <a:lstStyle/>
          <a:p>
            <a:r>
              <a:rPr lang="en-GB" dirty="0"/>
              <a:t>How’s the weather?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3B986-D01C-4E5D-AE95-3BBA0408C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4221"/>
            <a:ext cx="9144000" cy="2443579"/>
          </a:xfrm>
        </p:spPr>
        <p:txBody>
          <a:bodyPr/>
          <a:lstStyle/>
          <a:p>
            <a:pPr algn="l"/>
            <a:r>
              <a:rPr lang="en-GB" dirty="0"/>
              <a:t>How’s the weather today? </a:t>
            </a:r>
          </a:p>
          <a:p>
            <a:pPr algn="l"/>
            <a:r>
              <a:rPr lang="en-GB" dirty="0" err="1"/>
              <a:t>Napiši</a:t>
            </a:r>
            <a:r>
              <a:rPr lang="en-GB" dirty="0"/>
              <a:t> u </a:t>
            </a:r>
            <a:r>
              <a:rPr lang="en-GB" dirty="0" err="1"/>
              <a:t>svesku</a:t>
            </a:r>
            <a:r>
              <a:rPr lang="en-GB" dirty="0"/>
              <a:t> </a:t>
            </a:r>
            <a:r>
              <a:rPr lang="en-GB" dirty="0" err="1"/>
              <a:t>kakvo</a:t>
            </a:r>
            <a:r>
              <a:rPr lang="en-GB" dirty="0"/>
              <a:t> je </a:t>
            </a:r>
            <a:r>
              <a:rPr lang="en-GB" dirty="0" err="1"/>
              <a:t>vreme</a:t>
            </a:r>
            <a:r>
              <a:rPr lang="en-GB" dirty="0"/>
              <a:t> </a:t>
            </a:r>
            <a:r>
              <a:rPr lang="en-GB" dirty="0" err="1"/>
              <a:t>danas</a:t>
            </a:r>
            <a:r>
              <a:rPr lang="en-GB" dirty="0"/>
              <a:t>.</a:t>
            </a:r>
          </a:p>
          <a:p>
            <a:pPr algn="l"/>
            <a:endParaRPr lang="en-GB" dirty="0"/>
          </a:p>
          <a:p>
            <a:pPr algn="l"/>
            <a:r>
              <a:rPr lang="en-GB" dirty="0" err="1"/>
              <a:t>Naprimer</a:t>
            </a:r>
            <a:r>
              <a:rPr lang="en-GB" dirty="0"/>
              <a:t>: It’s cold today. (</a:t>
            </a:r>
            <a:r>
              <a:rPr lang="en-GB" dirty="0" err="1"/>
              <a:t>Nadam</a:t>
            </a:r>
            <a:r>
              <a:rPr lang="en-GB" dirty="0"/>
              <a:t> se da </a:t>
            </a:r>
            <a:r>
              <a:rPr lang="en-GB" dirty="0" err="1"/>
              <a:t>nije</a:t>
            </a:r>
            <a:r>
              <a:rPr lang="en-GB" dirty="0"/>
              <a:t>! </a:t>
            </a:r>
            <a:r>
              <a:rPr lang="en-GB" dirty="0">
                <a:sym typeface="Wingdings" panose="05000000000000000000" pitchFamily="2" charset="2"/>
              </a:rPr>
              <a:t> 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02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071E7-0FF5-4DB1-BBA5-BC36E1380C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Goodbye!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190E6-D399-4399-B64F-A98AEC8A9B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r-Latn-BA" dirty="0"/>
              <a:t>Podsećanje – ove nedelje NE ŠALJEŠ domaći na mejl! </a:t>
            </a:r>
            <a:r>
              <a:rPr lang="sr-Latn-BA" dirty="0">
                <a:sym typeface="Wingdings" panose="05000000000000000000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41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DA9ED-2D82-4CA4-9201-B3C43DD336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How’s the weather?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1E9C3-B159-4891-842B-8C9CAD0BDF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Kakvo</a:t>
            </a:r>
            <a:r>
              <a:rPr lang="en-GB" dirty="0"/>
              <a:t> je </a:t>
            </a:r>
            <a:r>
              <a:rPr lang="en-GB" dirty="0" err="1"/>
              <a:t>vreme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3328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DDF75-8568-48BD-BA53-1B2375D24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GB" dirty="0"/>
              <a:t>How’s the weather?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427B1-0B39-4108-9CB2-2996FEE25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8610"/>
            <a:ext cx="9144000" cy="2399190"/>
          </a:xfrm>
        </p:spPr>
        <p:txBody>
          <a:bodyPr/>
          <a:lstStyle/>
          <a:p>
            <a:pPr algn="l"/>
            <a:r>
              <a:rPr lang="en-GB" dirty="0"/>
              <a:t>Dear student,</a:t>
            </a:r>
          </a:p>
          <a:p>
            <a:pPr algn="l"/>
            <a:r>
              <a:rPr lang="en-GB" dirty="0" err="1"/>
              <a:t>Otvori</a:t>
            </a:r>
            <a:r>
              <a:rPr lang="en-GB" dirty="0"/>
              <a:t> </a:t>
            </a:r>
            <a:r>
              <a:rPr lang="en-GB" dirty="0" err="1"/>
              <a:t>ovaj</a:t>
            </a:r>
            <a:r>
              <a:rPr lang="en-GB" dirty="0"/>
              <a:t> YouTube link </a:t>
            </a:r>
            <a:r>
              <a:rPr lang="en-GB" dirty="0">
                <a:hlinkClick r:id="rId2"/>
              </a:rPr>
              <a:t>https://www.youtube.com/watch?v=CXKj7bm4Ops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prepiši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vidiš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čuješ</a:t>
            </a:r>
            <a:r>
              <a:rPr lang="en-GB" dirty="0"/>
              <a:t> u </a:t>
            </a:r>
            <a:r>
              <a:rPr lang="en-GB" dirty="0" err="1"/>
              <a:t>svesku</a:t>
            </a:r>
            <a:r>
              <a:rPr lang="en-GB" dirty="0"/>
              <a:t>.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</a:t>
            </a:r>
            <a:r>
              <a:rPr lang="en-GB" dirty="0" err="1"/>
              <a:t>prevedeš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srpski</a:t>
            </a:r>
            <a:r>
              <a:rPr lang="en-GB" dirty="0"/>
              <a:t> (a </a:t>
            </a:r>
            <a:r>
              <a:rPr lang="en-GB" dirty="0" err="1"/>
              <a:t>možeš</a:t>
            </a:r>
            <a:r>
              <a:rPr lang="en-GB" dirty="0"/>
              <a:t> i da </a:t>
            </a:r>
            <a:r>
              <a:rPr lang="en-GB" dirty="0" err="1"/>
              <a:t>nacrtaš</a:t>
            </a:r>
            <a:r>
              <a:rPr lang="en-GB" dirty="0"/>
              <a:t> </a:t>
            </a:r>
            <a:r>
              <a:rPr lang="en-GB" dirty="0" err="1"/>
              <a:t>ako</a:t>
            </a:r>
            <a:r>
              <a:rPr lang="en-GB" dirty="0"/>
              <a:t> </a:t>
            </a:r>
            <a:r>
              <a:rPr lang="en-GB" dirty="0" err="1"/>
              <a:t>želiš</a:t>
            </a:r>
            <a:r>
              <a:rPr lang="en-GB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8047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96BD9-755F-4A43-8555-4E85003B4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22425"/>
          </a:xfrm>
        </p:spPr>
        <p:txBody>
          <a:bodyPr/>
          <a:lstStyle/>
          <a:p>
            <a:r>
              <a:rPr lang="en-GB" dirty="0"/>
              <a:t>How’s the weather?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B2355C-0921-48D5-A53C-9E9CA2AB7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13212"/>
            <a:ext cx="9144000" cy="1644588"/>
          </a:xfrm>
        </p:spPr>
        <p:txBody>
          <a:bodyPr/>
          <a:lstStyle/>
          <a:p>
            <a:pPr algn="l"/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rečenice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YouTube </a:t>
            </a:r>
            <a:r>
              <a:rPr lang="en-GB" dirty="0" err="1"/>
              <a:t>videa</a:t>
            </a:r>
            <a:r>
              <a:rPr lang="en-GB" dirty="0"/>
              <a:t>,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prevodom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srpski</a:t>
            </a:r>
            <a:r>
              <a:rPr lang="en-GB" dirty="0"/>
              <a:t>, </a:t>
            </a:r>
            <a:r>
              <a:rPr lang="en-GB" dirty="0" err="1"/>
              <a:t>možeš</a:t>
            </a:r>
            <a:r>
              <a:rPr lang="en-GB" dirty="0"/>
              <a:t>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jednom</a:t>
            </a:r>
            <a:r>
              <a:rPr lang="en-GB" dirty="0"/>
              <a:t> da </a:t>
            </a:r>
            <a:r>
              <a:rPr lang="en-GB" dirty="0" err="1"/>
              <a:t>pogledaš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sledećim</a:t>
            </a:r>
            <a:r>
              <a:rPr lang="en-GB" dirty="0"/>
              <a:t> </a:t>
            </a:r>
            <a:r>
              <a:rPr lang="en-GB" dirty="0" err="1"/>
              <a:t>slajdovima</a:t>
            </a:r>
            <a:r>
              <a:rPr lang="en-GB" dirty="0"/>
              <a:t> u </a:t>
            </a:r>
            <a:r>
              <a:rPr lang="en-GB" dirty="0" err="1"/>
              <a:t>prezentaciji</a:t>
            </a:r>
            <a:r>
              <a:rPr lang="en-GB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1387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1D786D2-77D6-4B06-9C81-EF21793F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333" y="1061567"/>
            <a:ext cx="9361200" cy="4662958"/>
          </a:xfrm>
        </p:spPr>
        <p:txBody>
          <a:bodyPr/>
          <a:lstStyle/>
          <a:p>
            <a:r>
              <a:rPr lang="en-US" dirty="0"/>
              <a:t>It’s cloudy. – </a:t>
            </a:r>
            <a:r>
              <a:rPr lang="en-US" dirty="0" err="1"/>
              <a:t>Oblačno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cold. – </a:t>
            </a:r>
            <a:r>
              <a:rPr lang="en-US" dirty="0" err="1"/>
              <a:t>Hladno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foggy. – </a:t>
            </a:r>
            <a:r>
              <a:rPr lang="en-US" dirty="0" err="1"/>
              <a:t>Maglovito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hot. – </a:t>
            </a:r>
            <a:r>
              <a:rPr lang="en-US" dirty="0" err="1"/>
              <a:t>Vruće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raining.</a:t>
            </a:r>
            <a:r>
              <a:rPr lang="sr-Latn-BA" dirty="0"/>
              <a:t> (</a:t>
            </a:r>
            <a:r>
              <a:rPr lang="sr-Latn-BA" sz="2000" dirty="0"/>
              <a:t>ili</a:t>
            </a:r>
            <a:r>
              <a:rPr lang="sr-Latn-BA" dirty="0"/>
              <a:t> It’s rainy)</a:t>
            </a:r>
            <a:r>
              <a:rPr lang="en-US" dirty="0"/>
              <a:t> – Pada </a:t>
            </a:r>
            <a:r>
              <a:rPr lang="en-US" dirty="0" err="1"/>
              <a:t>kiša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It’s snowing.</a:t>
            </a:r>
            <a:r>
              <a:rPr lang="sr-Latn-BA" dirty="0"/>
              <a:t> (</a:t>
            </a:r>
            <a:r>
              <a:rPr lang="sr-Latn-BA" sz="2000" dirty="0"/>
              <a:t>Ili</a:t>
            </a:r>
            <a:r>
              <a:rPr lang="sr-Latn-BA" dirty="0"/>
              <a:t> It’s snowy)</a:t>
            </a:r>
            <a:r>
              <a:rPr lang="en-US" dirty="0"/>
              <a:t> – Pada </a:t>
            </a:r>
            <a:r>
              <a:rPr lang="en-US" dirty="0" err="1"/>
              <a:t>sneg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It’s stormy. – </a:t>
            </a:r>
            <a:r>
              <a:rPr lang="en-US" dirty="0" err="1"/>
              <a:t>Nevreme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sunny. – </a:t>
            </a:r>
            <a:r>
              <a:rPr lang="en-US" dirty="0" err="1"/>
              <a:t>Sunčano</a:t>
            </a:r>
            <a:r>
              <a:rPr lang="en-US" dirty="0"/>
              <a:t> je.</a:t>
            </a:r>
            <a:br>
              <a:rPr lang="en-US" dirty="0"/>
            </a:br>
            <a:r>
              <a:rPr lang="en-US" dirty="0"/>
              <a:t>It’s windy. – </a:t>
            </a:r>
            <a:r>
              <a:rPr lang="en-US" dirty="0" err="1"/>
              <a:t>Vetrovito</a:t>
            </a:r>
            <a:r>
              <a:rPr lang="en-US" dirty="0"/>
              <a:t> je.</a:t>
            </a:r>
          </a:p>
        </p:txBody>
      </p:sp>
    </p:spTree>
    <p:extLst>
      <p:ext uri="{BB962C8B-B14F-4D97-AF65-F5344CB8AC3E}">
        <p14:creationId xmlns:p14="http://schemas.microsoft.com/office/powerpoint/2010/main" val="110110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DDF75-8568-48BD-BA53-1B2375D24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GB" dirty="0"/>
              <a:t>How’s the weather?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427B1-0B39-4108-9CB2-2996FEE25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1886"/>
            <a:ext cx="9144000" cy="1475913"/>
          </a:xfrm>
        </p:spPr>
        <p:txBody>
          <a:bodyPr/>
          <a:lstStyle/>
          <a:p>
            <a:pPr algn="l"/>
            <a:r>
              <a:rPr lang="en-GB" dirty="0" err="1"/>
              <a:t>Pogledaj</a:t>
            </a:r>
            <a:r>
              <a:rPr lang="en-GB" dirty="0"/>
              <a:t> </a:t>
            </a:r>
            <a:r>
              <a:rPr lang="en-GB" dirty="0" err="1"/>
              <a:t>sledeće</a:t>
            </a:r>
            <a:r>
              <a:rPr lang="en-GB" dirty="0"/>
              <a:t> </a:t>
            </a:r>
            <a:r>
              <a:rPr lang="en-GB" dirty="0" err="1"/>
              <a:t>slajdove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u </a:t>
            </a:r>
            <a:r>
              <a:rPr lang="en-GB" dirty="0" err="1"/>
              <a:t>svesci</a:t>
            </a:r>
            <a:r>
              <a:rPr lang="en-GB" dirty="0"/>
              <a:t> </a:t>
            </a:r>
            <a:r>
              <a:rPr lang="en-GB" dirty="0" err="1"/>
              <a:t>napiši</a:t>
            </a:r>
            <a:r>
              <a:rPr lang="en-GB" dirty="0"/>
              <a:t> </a:t>
            </a:r>
            <a:r>
              <a:rPr lang="en-GB" dirty="0" err="1"/>
              <a:t>odgovor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pitanje</a:t>
            </a:r>
            <a:r>
              <a:rPr lang="en-GB" dirty="0"/>
              <a:t> “</a:t>
            </a:r>
            <a:r>
              <a:rPr lang="en-GB" dirty="0" err="1"/>
              <a:t>kakvo</a:t>
            </a:r>
            <a:r>
              <a:rPr lang="en-GB" dirty="0"/>
              <a:t> je </a:t>
            </a:r>
            <a:r>
              <a:rPr lang="en-GB" dirty="0" err="1"/>
              <a:t>vreme</a:t>
            </a:r>
            <a:r>
              <a:rPr lang="en-GB" dirty="0"/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3915359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9F0EE-748D-4BF6-9DA2-DABA87D4A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92363"/>
          </a:xfrm>
        </p:spPr>
        <p:txBody>
          <a:bodyPr/>
          <a:lstStyle/>
          <a:p>
            <a:r>
              <a:rPr lang="en-GB" dirty="0"/>
              <a:t>How’s the weather?</a:t>
            </a:r>
          </a:p>
        </p:txBody>
      </p:sp>
      <p:pic>
        <p:nvPicPr>
          <p:cNvPr id="5" name="Picture 4" descr="A snow covered slope&#10;&#10;Description automatically generated">
            <a:extLst>
              <a:ext uri="{FF2B5EF4-FFF2-40B4-BE49-F238E27FC236}">
                <a16:creationId xmlns:a16="http://schemas.microsoft.com/office/drawing/2014/main" id="{5B7C4603-B29A-4D23-9E36-9C940DFBC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010639"/>
            <a:ext cx="2857500" cy="1600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B25CB7-ED06-4DE5-8907-E4CA7AE4CF2F}"/>
              </a:ext>
            </a:extLst>
          </p:cNvPr>
          <p:cNvSpPr txBox="1"/>
          <p:nvPr/>
        </p:nvSpPr>
        <p:spPr>
          <a:xfrm>
            <a:off x="4696287" y="3010639"/>
            <a:ext cx="3693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It’s 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24791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EFFC3-5031-4275-8DD7-4A6D248BE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96550"/>
          </a:xfrm>
        </p:spPr>
        <p:txBody>
          <a:bodyPr/>
          <a:lstStyle/>
          <a:p>
            <a:r>
              <a:rPr lang="en-GB" dirty="0"/>
              <a:t>How’s the weather?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3B6992-8D85-40B4-BB06-DF59DBCB7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959" y="2914096"/>
            <a:ext cx="5119686" cy="17859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02541F-9AAD-4497-B36C-5897591CEEC2}"/>
              </a:ext>
            </a:extLst>
          </p:cNvPr>
          <p:cNvSpPr txBox="1"/>
          <p:nvPr/>
        </p:nvSpPr>
        <p:spPr>
          <a:xfrm>
            <a:off x="6871317" y="3302493"/>
            <a:ext cx="3480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It’s</a:t>
            </a:r>
            <a:r>
              <a:rPr lang="en-GB" sz="2400" dirty="0"/>
              <a:t>_______________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37975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04458-977C-408F-981E-28D4B2BAA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92363"/>
          </a:xfrm>
        </p:spPr>
        <p:txBody>
          <a:bodyPr/>
          <a:lstStyle/>
          <a:p>
            <a:r>
              <a:rPr lang="en-GB" dirty="0"/>
              <a:t>How’s the weather?</a:t>
            </a:r>
          </a:p>
        </p:txBody>
      </p:sp>
      <p:pic>
        <p:nvPicPr>
          <p:cNvPr id="5" name="Picture 4" descr="A picture containing sitting, table, red, orange&#10;&#10;Description automatically generated">
            <a:extLst>
              <a:ext uri="{FF2B5EF4-FFF2-40B4-BE49-F238E27FC236}">
                <a16:creationId xmlns:a16="http://schemas.microsoft.com/office/drawing/2014/main" id="{01F01CC9-1389-4A24-9F99-264B2BB1A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455" y="2917542"/>
            <a:ext cx="3048000" cy="20238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32482A-B94F-442F-877F-4F4D39BE3AE0}"/>
              </a:ext>
            </a:extLst>
          </p:cNvPr>
          <p:cNvSpPr txBox="1"/>
          <p:nvPr/>
        </p:nvSpPr>
        <p:spPr>
          <a:xfrm>
            <a:off x="5326603" y="3491892"/>
            <a:ext cx="3781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It’s 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871392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</TotalTime>
  <Words>255</Words>
  <Application>Microsoft Office PowerPoint</Application>
  <PresentationFormat>Widescreen</PresentationFormat>
  <Paragraphs>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Patrick Hand SC</vt:lpstr>
      <vt:lpstr>Sniglet</vt:lpstr>
      <vt:lpstr>Theme1</vt:lpstr>
      <vt:lpstr>Weather </vt:lpstr>
      <vt:lpstr>How’s the weather?</vt:lpstr>
      <vt:lpstr>How’s the weather? </vt:lpstr>
      <vt:lpstr>How’s the weather?</vt:lpstr>
      <vt:lpstr>It’s cloudy. – Oblačno je. It’s cold. – Hladno je. It’s foggy. – Maglovito je. It’s hot. – Vruće je. It’s raining. (ili It’s rainy) – Pada kiša. It’s snowing. (Ili It’s snowy) – Pada sneg. It’s stormy. – Nevreme je. It’s sunny. – Sunčano je. It’s windy. – Vetrovito je.</vt:lpstr>
      <vt:lpstr>How’s the weather? </vt:lpstr>
      <vt:lpstr>How’s the weather?</vt:lpstr>
      <vt:lpstr>How’s the weather? </vt:lpstr>
      <vt:lpstr>How’s the weather?</vt:lpstr>
      <vt:lpstr>How’s the weather?</vt:lpstr>
      <vt:lpstr>How’s the weather (today)?</vt:lpstr>
      <vt:lpstr>How’s the weather?</vt:lpstr>
      <vt:lpstr>Goodbye!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</dc:title>
  <dc:creator>m52215</dc:creator>
  <cp:lastModifiedBy>m52215</cp:lastModifiedBy>
  <cp:revision>4</cp:revision>
  <dcterms:created xsi:type="dcterms:W3CDTF">2020-05-02T17:29:12Z</dcterms:created>
  <dcterms:modified xsi:type="dcterms:W3CDTF">2020-05-02T18:00:51Z</dcterms:modified>
</cp:coreProperties>
</file>